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3" r:id="rId2"/>
    <p:sldId id="272" r:id="rId3"/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F1450-3BBB-47CE-9F92-C7E706BB4A22}" type="datetimeFigureOut">
              <a:rPr lang="pl-PL" smtClean="0"/>
              <a:t>26.11.2020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99201-9910-4864-B5A2-923103895BC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518485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Tm="5000">
        <p15:prstTrans prst="curtains"/>
      </p:transition>
    </mc:Choice>
    <mc:Fallback xmlns="">
      <p:transition spd="slow" advTm="5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F1450-3BBB-47CE-9F92-C7E706BB4A22}" type="datetimeFigureOut">
              <a:rPr lang="pl-PL" smtClean="0"/>
              <a:t>26.11.2020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99201-9910-4864-B5A2-923103895BC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902956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Tm="5000">
        <p15:prstTrans prst="curtains"/>
      </p:transition>
    </mc:Choice>
    <mc:Fallback xmlns="">
      <p:transition spd="slow" advTm="5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F1450-3BBB-47CE-9F92-C7E706BB4A22}" type="datetimeFigureOut">
              <a:rPr lang="pl-PL" smtClean="0"/>
              <a:t>26.11.2020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99201-9910-4864-B5A2-923103895BC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559003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Tm="5000">
        <p15:prstTrans prst="curtains"/>
      </p:transition>
    </mc:Choice>
    <mc:Fallback xmlns="">
      <p:transition spd="slow" advTm="5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F1450-3BBB-47CE-9F92-C7E706BB4A22}" type="datetimeFigureOut">
              <a:rPr lang="pl-PL" smtClean="0"/>
              <a:t>26.11.2020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99201-9910-4864-B5A2-923103895BC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617765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Tm="5000">
        <p15:prstTrans prst="curtains"/>
      </p:transition>
    </mc:Choice>
    <mc:Fallback xmlns="">
      <p:transition spd="slow" advTm="5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F1450-3BBB-47CE-9F92-C7E706BB4A22}" type="datetimeFigureOut">
              <a:rPr lang="pl-PL" smtClean="0"/>
              <a:t>26.11.2020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99201-9910-4864-B5A2-923103895BC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365340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Tm="5000">
        <p15:prstTrans prst="curtains"/>
      </p:transition>
    </mc:Choice>
    <mc:Fallback xmlns="">
      <p:transition spd="slow" advTm="5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F1450-3BBB-47CE-9F92-C7E706BB4A22}" type="datetimeFigureOut">
              <a:rPr lang="pl-PL" smtClean="0"/>
              <a:t>26.11.2020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99201-9910-4864-B5A2-923103895BC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242862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Tm="5000">
        <p15:prstTrans prst="curtains"/>
      </p:transition>
    </mc:Choice>
    <mc:Fallback xmlns="">
      <p:transition spd="slow" advTm="5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F1450-3BBB-47CE-9F92-C7E706BB4A22}" type="datetimeFigureOut">
              <a:rPr lang="pl-PL" smtClean="0"/>
              <a:t>26.11.2020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99201-9910-4864-B5A2-923103895BC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999422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Tm="5000">
        <p15:prstTrans prst="curtains"/>
      </p:transition>
    </mc:Choice>
    <mc:Fallback xmlns="">
      <p:transition spd="slow" advTm="5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F1450-3BBB-47CE-9F92-C7E706BB4A22}" type="datetimeFigureOut">
              <a:rPr lang="pl-PL" smtClean="0"/>
              <a:t>26.11.2020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99201-9910-4864-B5A2-923103895BC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755186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Tm="5000">
        <p15:prstTrans prst="curtains"/>
      </p:transition>
    </mc:Choice>
    <mc:Fallback xmlns="">
      <p:transition spd="slow" advTm="5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F1450-3BBB-47CE-9F92-C7E706BB4A22}" type="datetimeFigureOut">
              <a:rPr lang="pl-PL" smtClean="0"/>
              <a:t>26.11.2020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99201-9910-4864-B5A2-923103895BC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151684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Tm="5000">
        <p15:prstTrans prst="curtains"/>
      </p:transition>
    </mc:Choice>
    <mc:Fallback xmlns="">
      <p:transition spd="slow" advTm="5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F1450-3BBB-47CE-9F92-C7E706BB4A22}" type="datetimeFigureOut">
              <a:rPr lang="pl-PL" smtClean="0"/>
              <a:t>26.11.2020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99201-9910-4864-B5A2-923103895BC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512398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Tm="5000">
        <p15:prstTrans prst="curtains"/>
      </p:transition>
    </mc:Choice>
    <mc:Fallback xmlns="">
      <p:transition spd="slow" advTm="5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F1450-3BBB-47CE-9F92-C7E706BB4A22}" type="datetimeFigureOut">
              <a:rPr lang="pl-PL" smtClean="0"/>
              <a:t>26.11.2020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99201-9910-4864-B5A2-923103895BC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910291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Tm="5000">
        <p15:prstTrans prst="curtains"/>
      </p:transition>
    </mc:Choice>
    <mc:Fallback xmlns="">
      <p:transition spd="slow" advTm="5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CF1450-3BBB-47CE-9F92-C7E706BB4A22}" type="datetimeFigureOut">
              <a:rPr lang="pl-PL" smtClean="0"/>
              <a:t>26.11.2020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599201-9910-4864-B5A2-923103895BC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01283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Tm="5000">
        <p15:prstTrans prst="curtains"/>
      </p:transition>
    </mc:Choice>
    <mc:Fallback xmlns="">
      <p:transition spd="slow" advTm="5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Przed nami popularne (czy do końca?) Andrzejki - Echo Powiatu Kamieńskiego  Echo Powiatu Kamieńskie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3285" y="408446"/>
            <a:ext cx="9154749" cy="6188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99838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Tm="5000">
        <p15:prstTrans prst="curtains"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1698172" y="2821577"/>
            <a:ext cx="921694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6000" dirty="0" smtClean="0"/>
              <a:t>Miłe spotkanie z przyjaciółmi</a:t>
            </a:r>
            <a:endParaRPr lang="pl-PL" sz="6000" dirty="0"/>
          </a:p>
        </p:txBody>
      </p:sp>
    </p:spTree>
    <p:extLst>
      <p:ext uri="{BB962C8B-B14F-4D97-AF65-F5344CB8AC3E}">
        <p14:creationId xmlns:p14="http://schemas.microsoft.com/office/powerpoint/2010/main" val="16489832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Tm="5000">
        <p15:prstTrans prst="curtains"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Aster - Byliny - Roślin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3826" y="1185680"/>
            <a:ext cx="6415042" cy="4259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07786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Tm="5000">
        <p15:prstTrans prst="curtains"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2717074" y="2952206"/>
            <a:ext cx="705994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6000" dirty="0" smtClean="0"/>
              <a:t>Mogą nadejść kłopoty</a:t>
            </a:r>
            <a:endParaRPr lang="pl-PL" sz="6000" dirty="0"/>
          </a:p>
        </p:txBody>
      </p:sp>
    </p:spTree>
    <p:extLst>
      <p:ext uri="{BB962C8B-B14F-4D97-AF65-F5344CB8AC3E}">
        <p14:creationId xmlns:p14="http://schemas.microsoft.com/office/powerpoint/2010/main" val="20089314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Tm="5000">
        <p15:prstTrans prst="curtains"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Jak pielęgnować fiołki w domu | Experto24.p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5632" y="1417320"/>
            <a:ext cx="6819900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85251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Tm="5000">
        <p15:prstTrans prst="curtains"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1658983" y="3252651"/>
            <a:ext cx="933326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6000" dirty="0" smtClean="0"/>
              <a:t>Niedługo fajna niespodzianka</a:t>
            </a:r>
            <a:endParaRPr lang="pl-PL" sz="6000" dirty="0"/>
          </a:p>
        </p:txBody>
      </p:sp>
    </p:spTree>
    <p:extLst>
      <p:ext uri="{BB962C8B-B14F-4D97-AF65-F5344CB8AC3E}">
        <p14:creationId xmlns:p14="http://schemas.microsoft.com/office/powerpoint/2010/main" val="42850889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Tm="5000">
        <p15:prstTrans prst="curtains"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Serwetka AT 1210-20020 MAK -1 szt - Serwetki do decoupage na sztuki -  SERWETKI, SZABLONY, PAPIERY DECOUPAGE - Sklep internetowy Drewlandia  -wszystko do decoup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4272" y="929323"/>
            <a:ext cx="5495925" cy="5495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35580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Tm="5000">
        <p15:prstTrans prst="curtains"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2129246" y="2808514"/>
            <a:ext cx="849424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6000" dirty="0" smtClean="0"/>
              <a:t>Spełnią się twoje marzenia</a:t>
            </a:r>
            <a:endParaRPr lang="pl-PL" sz="6000" dirty="0"/>
          </a:p>
        </p:txBody>
      </p:sp>
    </p:spTree>
    <p:extLst>
      <p:ext uri="{BB962C8B-B14F-4D97-AF65-F5344CB8AC3E}">
        <p14:creationId xmlns:p14="http://schemas.microsoft.com/office/powerpoint/2010/main" val="19705476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Tm="5000">
        <p15:prstTrans prst="curtains"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Narcyzy - odmiany, uprawa, sadzeni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5529" y="1399131"/>
            <a:ext cx="5715000" cy="4276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17465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Tm="5000">
        <p15:prstTrans prst="curtains"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3122023" y="3017520"/>
            <a:ext cx="595817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6000" dirty="0" smtClean="0"/>
              <a:t>Przestań kaprysić !</a:t>
            </a:r>
            <a:endParaRPr lang="pl-PL" sz="6000" dirty="0"/>
          </a:p>
        </p:txBody>
      </p:sp>
    </p:spTree>
    <p:extLst>
      <p:ext uri="{BB962C8B-B14F-4D97-AF65-F5344CB8AC3E}">
        <p14:creationId xmlns:p14="http://schemas.microsoft.com/office/powerpoint/2010/main" val="5168114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Tm="5000">
        <p15:prstTrans prst="curtains"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1815737" y="640080"/>
            <a:ext cx="8892563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6000" dirty="0" smtClean="0"/>
              <a:t>Wybierz kwiat, który lubisz, </a:t>
            </a:r>
          </a:p>
          <a:p>
            <a:r>
              <a:rPr lang="pl-PL" sz="6000" dirty="0"/>
              <a:t>a</a:t>
            </a:r>
            <a:r>
              <a:rPr lang="pl-PL" sz="6000" dirty="0" smtClean="0"/>
              <a:t> dowiesz się, co </a:t>
            </a:r>
            <a:r>
              <a:rPr lang="pl-PL" sz="6000" dirty="0"/>
              <a:t>C</a:t>
            </a:r>
            <a:r>
              <a:rPr lang="pl-PL" sz="6000" dirty="0" smtClean="0"/>
              <a:t>ię spotka</a:t>
            </a:r>
            <a:endParaRPr lang="pl-PL" sz="6000" dirty="0"/>
          </a:p>
        </p:txBody>
      </p:sp>
      <p:sp>
        <p:nvSpPr>
          <p:cNvPr id="3" name="pole tekstowe 2"/>
          <p:cNvSpPr txBox="1"/>
          <p:nvPr/>
        </p:nvSpPr>
        <p:spPr>
          <a:xfrm>
            <a:off x="1089655" y="3500846"/>
            <a:ext cx="1019665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6000" dirty="0" smtClean="0"/>
              <a:t>stokrotka, </a:t>
            </a:r>
            <a:r>
              <a:rPr lang="pl-PL" sz="6000" dirty="0" err="1" smtClean="0"/>
              <a:t>róża,dalia</a:t>
            </a:r>
            <a:r>
              <a:rPr lang="pl-PL" sz="6000" dirty="0" smtClean="0"/>
              <a:t>, bez, aster</a:t>
            </a:r>
            <a:r>
              <a:rPr lang="pl-PL" sz="6000" dirty="0" smtClean="0"/>
              <a:t>,</a:t>
            </a:r>
          </a:p>
          <a:p>
            <a:pPr algn="ctr"/>
            <a:endParaRPr lang="pl-PL" sz="6000" dirty="0" smtClean="0"/>
          </a:p>
          <a:p>
            <a:pPr algn="ctr"/>
            <a:r>
              <a:rPr lang="pl-PL" sz="6000" dirty="0" err="1"/>
              <a:t>m</a:t>
            </a:r>
            <a:r>
              <a:rPr lang="pl-PL" sz="6000" dirty="0" err="1" smtClean="0"/>
              <a:t>ak,fiołek</a:t>
            </a:r>
            <a:r>
              <a:rPr lang="pl-PL" sz="6000" dirty="0" smtClean="0"/>
              <a:t>, narcyz</a:t>
            </a:r>
            <a:endParaRPr lang="pl-PL" sz="6000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3499" y="2734909"/>
            <a:ext cx="786901" cy="1107490"/>
          </a:xfrm>
          <a:prstGeom prst="rect">
            <a:avLst/>
          </a:prstGeom>
        </p:spPr>
      </p:pic>
      <p:pic>
        <p:nvPicPr>
          <p:cNvPr id="5" name="Picture 2" descr="Naszywka Aplikacja Łata Termo RÓŻA MAŁA FILC 6792616748 - Allegro.p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1951" y="2522764"/>
            <a:ext cx="1237242" cy="1190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Dalia Sandra (1szt.) Sklep Internetowy e-Ogrodniczy.pl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6975" y="2579072"/>
            <a:ext cx="858225" cy="106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Bez lilak - co warto o nim wiedzieć? | Blog ogrodniczy | Porady ogrodnicze  | Krysiak.pl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8292" y="2734909"/>
            <a:ext cx="1401413" cy="926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Aster - Byliny - Rośliny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6994" y="2670742"/>
            <a:ext cx="1532024" cy="1017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Mak Kwiat Płatki Czerwony - Darmowe zdjęcie na Pixabay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1" y="4485104"/>
            <a:ext cx="1645920" cy="1234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Jak pielęgnować fiołki w domu | Experto24.pl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4846321" y="4448681"/>
            <a:ext cx="1764665" cy="1109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Narcyzy - odmiany, uprawa, sadzenie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3353" y="4432100"/>
            <a:ext cx="1672636" cy="1251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47310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Tm="5000">
        <p15:prstTrans prst="curtains"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4470" y="320312"/>
            <a:ext cx="3882799" cy="5464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14174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Tm="5000">
        <p15:prstTrans prst="curtains"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3278777" y="1867988"/>
            <a:ext cx="702781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6000" dirty="0" smtClean="0"/>
              <a:t>Musisz ostrożniej dobierać przyjaciół</a:t>
            </a:r>
            <a:endParaRPr lang="pl-PL" sz="6000" dirty="0"/>
          </a:p>
        </p:txBody>
      </p:sp>
    </p:spTree>
    <p:extLst>
      <p:ext uri="{BB962C8B-B14F-4D97-AF65-F5344CB8AC3E}">
        <p14:creationId xmlns:p14="http://schemas.microsoft.com/office/powerpoint/2010/main" val="13841554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Tm="5000">
        <p15:prstTrans prst="curtains"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Naszywka Aplikacja Łata Termo RÓŻA MAŁA FILC 6792616748 - Allegro.p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2100" y="954224"/>
            <a:ext cx="4762500" cy="4581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15585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Tm="5000">
        <p15:prstTrans prst="curtains"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2403566" y="2194560"/>
            <a:ext cx="703096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6000" dirty="0" smtClean="0"/>
              <a:t>Jest symbolem piękna</a:t>
            </a:r>
            <a:endParaRPr lang="pl-PL" sz="6000" dirty="0"/>
          </a:p>
        </p:txBody>
      </p:sp>
    </p:spTree>
    <p:extLst>
      <p:ext uri="{BB962C8B-B14F-4D97-AF65-F5344CB8AC3E}">
        <p14:creationId xmlns:p14="http://schemas.microsoft.com/office/powerpoint/2010/main" val="33362427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Tm="5000">
        <p15:prstTrans prst="curtains"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alia Sandra (1szt.) Sklep Internetowy e-Ogrodniczy.p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9928" y="946342"/>
            <a:ext cx="3645717" cy="4520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46406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Tm="5000">
        <p15:prstTrans prst="curtains"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3278777" y="2194560"/>
            <a:ext cx="613834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6000" dirty="0" smtClean="0"/>
              <a:t>Czekają cię sukcesy</a:t>
            </a:r>
            <a:endParaRPr lang="pl-PL" sz="6000" dirty="0"/>
          </a:p>
        </p:txBody>
      </p:sp>
    </p:spTree>
    <p:extLst>
      <p:ext uri="{BB962C8B-B14F-4D97-AF65-F5344CB8AC3E}">
        <p14:creationId xmlns:p14="http://schemas.microsoft.com/office/powerpoint/2010/main" val="38743478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Tm="5000">
        <p15:prstTrans prst="curtains"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Bez lilak - co warto o nim wiedzieć? | Blog ogrodniczy | Porady ogrodnicze  | Krysiak.p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0764" y="1163547"/>
            <a:ext cx="6067425" cy="4010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60090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Tm="5000">
        <p15:prstTrans prst="curtains"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51</Words>
  <Application>Microsoft Office PowerPoint</Application>
  <PresentationFormat>Panoramiczny</PresentationFormat>
  <Paragraphs>13</Paragraphs>
  <Slides>18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user</dc:creator>
  <cp:lastModifiedBy>user</cp:lastModifiedBy>
  <cp:revision>6</cp:revision>
  <dcterms:created xsi:type="dcterms:W3CDTF">2020-11-26T15:46:58Z</dcterms:created>
  <dcterms:modified xsi:type="dcterms:W3CDTF">2020-11-26T20:03:21Z</dcterms:modified>
</cp:coreProperties>
</file>